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3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8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8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74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08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FR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5</cp:revision>
  <dcterms:created xsi:type="dcterms:W3CDTF">2016-04-21T14:16:19Z</dcterms:created>
  <dcterms:modified xsi:type="dcterms:W3CDTF">2016-04-21T14:29:26Z</dcterms:modified>
</cp:coreProperties>
</file>