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11"/>
    <p:restoredTop sz="94670"/>
  </p:normalViewPr>
  <p:slideViewPr>
    <p:cSldViewPr snapToGrid="0" snapToObjects="1">
      <p:cViewPr varScale="1">
        <p:scale>
          <a:sx n="102" d="100"/>
          <a:sy n="102" d="100"/>
        </p:scale>
        <p:origin x="200" y="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4109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1678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010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9674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1525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5378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8655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9405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740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0355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5726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227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accessory, bag&#10;&#10;Description automatically generated">
            <a:extLst>
              <a:ext uri="{FF2B5EF4-FFF2-40B4-BE49-F238E27FC236}">
                <a16:creationId xmlns:a16="http://schemas.microsoft.com/office/drawing/2014/main" id="{67B5E5D4-A1F8-D640-9C3F-158FFF07C6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822" y="0"/>
            <a:ext cx="48543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2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, letter&#10;&#10;Description automatically generated">
            <a:extLst>
              <a:ext uri="{FF2B5EF4-FFF2-40B4-BE49-F238E27FC236}">
                <a16:creationId xmlns:a16="http://schemas.microsoft.com/office/drawing/2014/main" id="{BBB05E30-F129-444B-AA64-3D37447513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94" y="0"/>
            <a:ext cx="4846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B247FA1A-2457-344B-9319-D1868F13C0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C84277D1-1577-8F47-9E10-AB01725F32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7DE980B0-76DF-7643-8934-0CFD4A69BF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566" y="0"/>
            <a:ext cx="45288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close-up of some papers&#10;&#10;Description automatically generated with low confidence">
            <a:extLst>
              <a:ext uri="{FF2B5EF4-FFF2-40B4-BE49-F238E27FC236}">
                <a16:creationId xmlns:a16="http://schemas.microsoft.com/office/drawing/2014/main" id="{D683DC1F-650E-E540-A976-398BB4A2C3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566" y="0"/>
            <a:ext cx="45288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indoor, many&#10;&#10;Description automatically generated">
            <a:extLst>
              <a:ext uri="{FF2B5EF4-FFF2-40B4-BE49-F238E27FC236}">
                <a16:creationId xmlns:a16="http://schemas.microsoft.com/office/drawing/2014/main" id="{1E2470AD-BE42-3A43-BA58-0A32ADA6B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3861" y="0"/>
            <a:ext cx="49162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445BBBB1-72B3-ED4A-AF01-0D85A1A8D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4415" y="0"/>
            <a:ext cx="45951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C5332386-26FE-0B40-90AD-B1FA789D5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EFDDC09B-AE6D-7C47-A91C-FBC5DCC076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A7887A0A-2E2E-7A44-925A-EE0C07B3A8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, letter&#10;&#10;Description automatically generated">
            <a:extLst>
              <a:ext uri="{FF2B5EF4-FFF2-40B4-BE49-F238E27FC236}">
                <a16:creationId xmlns:a16="http://schemas.microsoft.com/office/drawing/2014/main" id="{2DF905E6-D664-0940-A8FD-584E5E8AF8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930" y="0"/>
            <a:ext cx="52381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29C2C210-2BED-2C46-A3D0-87CC91D64A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566" y="0"/>
            <a:ext cx="45288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3DDB56D4-9612-C14D-8414-DAF87220F4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, letter&#10;&#10;Description automatically generated">
            <a:extLst>
              <a:ext uri="{FF2B5EF4-FFF2-40B4-BE49-F238E27FC236}">
                <a16:creationId xmlns:a16="http://schemas.microsoft.com/office/drawing/2014/main" id="{02CAA673-B967-D14E-84A4-53CAC3B76C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94" y="0"/>
            <a:ext cx="4846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6745F697-86E3-6B44-A936-354064E37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Macintosh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Safeliz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Mario Martinelli</cp:lastModifiedBy>
  <cp:revision>10</cp:revision>
  <dcterms:created xsi:type="dcterms:W3CDTF">2016-04-21T14:16:19Z</dcterms:created>
  <dcterms:modified xsi:type="dcterms:W3CDTF">2021-07-13T10:20:54Z</dcterms:modified>
</cp:coreProperties>
</file>