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V&amp;S_Jugos_ES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36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3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00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42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42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41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S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32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4</cp:revision>
  <dcterms:created xsi:type="dcterms:W3CDTF">2016-04-21T14:16:19Z</dcterms:created>
  <dcterms:modified xsi:type="dcterms:W3CDTF">2016-04-21T14:25:41Z</dcterms:modified>
</cp:coreProperties>
</file>