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Dinos_ES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S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9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3</cp:revision>
  <dcterms:created xsi:type="dcterms:W3CDTF">2016-02-16T17:31:04Z</dcterms:created>
  <dcterms:modified xsi:type="dcterms:W3CDTF">2016-06-29T13:31:15Z</dcterms:modified>
</cp:coreProperties>
</file>