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0" d="100"/>
          <a:sy n="90" d="100"/>
        </p:scale>
        <p:origin x="-15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8478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3162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36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575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863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614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5885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3721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5070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183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321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6D470-CAFF-EC44-8794-7C8B473EF952}" type="datetimeFigureOut">
              <a:rPr lang="es-ES" smtClean="0"/>
              <a:t>29/06/16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212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NG_Page_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743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NG_Page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14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NG_Page_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14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NG_Page_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14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NG_Page_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14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NG_Page_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14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NG_Page_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14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NG_Page_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14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NG_Page_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14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NG_Page_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14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NG_Page_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14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NG_Page_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14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NG_Page_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14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NG_Page_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14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NG_Page_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4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14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Dinos_ENG_Page_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89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14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Macintosh PowerPoint</Application>
  <PresentationFormat>Presentación en pantalla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Safeliz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Ruben Ferreira</cp:lastModifiedBy>
  <cp:revision>2</cp:revision>
  <dcterms:created xsi:type="dcterms:W3CDTF">2016-02-16T17:31:04Z</dcterms:created>
  <dcterms:modified xsi:type="dcterms:W3CDTF">2016-06-29T13:27:50Z</dcterms:modified>
</cp:coreProperties>
</file>