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es-E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892"/>
    <p:restoredTop sz="94743"/>
  </p:normalViewPr>
  <p:slideViewPr>
    <p:cSldViewPr snapToGrid="0" snapToObjects="1">
      <p:cViewPr varScale="1">
        <p:scale>
          <a:sx n="103" d="100"/>
          <a:sy n="103" d="100"/>
        </p:scale>
        <p:origin x="176" y="8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BB1BF4-6EEF-E341-B860-D4D0816892E4}" type="datetimeFigureOut">
              <a:rPr lang="es-ES" smtClean="0"/>
              <a:t>13/7/21</a:t>
            </a:fld>
            <a:endParaRPr lang="es-E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46DC79-2982-F74F-9D50-DD73A712BE35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305687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46DC79-2982-F74F-9D50-DD73A712BE35}" type="slidenum">
              <a:rPr lang="es-ES" smtClean="0"/>
              <a:t>16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77557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332BA-2FDA-BE4E-A7AE-F246B3844110}" type="datetimeFigureOut">
              <a:rPr lang="es-ES" smtClean="0"/>
              <a:t>13/7/21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A25E3-5E47-794C-8E9E-82D4BDECDD54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941099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332BA-2FDA-BE4E-A7AE-F246B3844110}" type="datetimeFigureOut">
              <a:rPr lang="es-ES" smtClean="0"/>
              <a:t>13/7/21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A25E3-5E47-794C-8E9E-82D4BDECDD54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416787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332BA-2FDA-BE4E-A7AE-F246B3844110}" type="datetimeFigureOut">
              <a:rPr lang="es-ES" smtClean="0"/>
              <a:t>13/7/21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A25E3-5E47-794C-8E9E-82D4BDECDD54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801096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332BA-2FDA-BE4E-A7AE-F246B3844110}" type="datetimeFigureOut">
              <a:rPr lang="es-ES" smtClean="0"/>
              <a:t>13/7/21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A25E3-5E47-794C-8E9E-82D4BDECDD54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596746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332BA-2FDA-BE4E-A7AE-F246B3844110}" type="datetimeFigureOut">
              <a:rPr lang="es-ES" smtClean="0"/>
              <a:t>13/7/21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A25E3-5E47-794C-8E9E-82D4BDECDD54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215259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332BA-2FDA-BE4E-A7AE-F246B3844110}" type="datetimeFigureOut">
              <a:rPr lang="es-ES" smtClean="0"/>
              <a:t>13/7/21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A25E3-5E47-794C-8E9E-82D4BDECDD54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853784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332BA-2FDA-BE4E-A7AE-F246B3844110}" type="datetimeFigureOut">
              <a:rPr lang="es-ES" smtClean="0"/>
              <a:t>13/7/21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A25E3-5E47-794C-8E9E-82D4BDECDD54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086558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332BA-2FDA-BE4E-A7AE-F246B3844110}" type="datetimeFigureOut">
              <a:rPr lang="es-ES" smtClean="0"/>
              <a:t>13/7/21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A25E3-5E47-794C-8E9E-82D4BDECDD54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194059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332BA-2FDA-BE4E-A7AE-F246B3844110}" type="datetimeFigureOut">
              <a:rPr lang="es-ES" smtClean="0"/>
              <a:t>13/7/21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A25E3-5E47-794C-8E9E-82D4BDECDD54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374046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332BA-2FDA-BE4E-A7AE-F246B3844110}" type="datetimeFigureOut">
              <a:rPr lang="es-ES" smtClean="0"/>
              <a:t>13/7/21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A25E3-5E47-794C-8E9E-82D4BDECDD54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103551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332BA-2FDA-BE4E-A7AE-F246B3844110}" type="datetimeFigureOut">
              <a:rPr lang="es-ES" smtClean="0"/>
              <a:t>13/7/21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A25E3-5E47-794C-8E9E-82D4BDECDD54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057261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E332BA-2FDA-BE4E-A7AE-F246B3844110}" type="datetimeFigureOut">
              <a:rPr lang="es-ES" smtClean="0"/>
              <a:t>13/7/21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1A25E3-5E47-794C-8E9E-82D4BDECDD54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92272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" name="Picture 4" descr="A picture containing text, accessory, case, bag&#10;&#10;Description automatically generated">
            <a:extLst>
              <a:ext uri="{FF2B5EF4-FFF2-40B4-BE49-F238E27FC236}">
                <a16:creationId xmlns:a16="http://schemas.microsoft.com/office/drawing/2014/main" id="{6FA03300-78D5-8743-A705-25A1FDDDE8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4822" y="0"/>
            <a:ext cx="485435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2629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" name="Picture 4" descr="Text, letter&#10;&#10;Description automatically generated">
            <a:extLst>
              <a:ext uri="{FF2B5EF4-FFF2-40B4-BE49-F238E27FC236}">
                <a16:creationId xmlns:a16="http://schemas.microsoft.com/office/drawing/2014/main" id="{B6E4D90A-0F43-7548-A782-258A6E285D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8894" y="0"/>
            <a:ext cx="4846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5326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" name="Picture 4" descr="Table&#10;&#10;Description automatically generated">
            <a:extLst>
              <a:ext uri="{FF2B5EF4-FFF2-40B4-BE49-F238E27FC236}">
                <a16:creationId xmlns:a16="http://schemas.microsoft.com/office/drawing/2014/main" id="{7309D23A-BBEA-3046-8F28-C54CA2865E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6013" y="0"/>
            <a:ext cx="485197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5326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" name="Picture 4" descr="Table&#10;&#10;Description automatically generated">
            <a:extLst>
              <a:ext uri="{FF2B5EF4-FFF2-40B4-BE49-F238E27FC236}">
                <a16:creationId xmlns:a16="http://schemas.microsoft.com/office/drawing/2014/main" id="{43BB0760-BD57-ED49-BAEA-8DCAF912BD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6013" y="0"/>
            <a:ext cx="485197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5326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" name="Picture 4" descr="A close-up of a newspaper&#10;&#10;Description automatically generated with low confidence">
            <a:extLst>
              <a:ext uri="{FF2B5EF4-FFF2-40B4-BE49-F238E27FC236}">
                <a16:creationId xmlns:a16="http://schemas.microsoft.com/office/drawing/2014/main" id="{1CAB7A16-4D99-874D-974E-97AACF6D8F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7566" y="0"/>
            <a:ext cx="452886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5326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" name="Picture 4" descr="A close-up of some papers&#10;&#10;Description automatically generated with low confidence">
            <a:extLst>
              <a:ext uri="{FF2B5EF4-FFF2-40B4-BE49-F238E27FC236}">
                <a16:creationId xmlns:a16="http://schemas.microsoft.com/office/drawing/2014/main" id="{3477F053-FBD4-8F47-9819-C75E2A948D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7566" y="0"/>
            <a:ext cx="452886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5326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" name="Picture 4" descr="A picture containing text, newspaper, indoor, white goods&#10;&#10;Description automatically generated">
            <a:extLst>
              <a:ext uri="{FF2B5EF4-FFF2-40B4-BE49-F238E27FC236}">
                <a16:creationId xmlns:a16="http://schemas.microsoft.com/office/drawing/2014/main" id="{459C5E97-EBEE-C144-8871-A8D1C7046F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3861" y="0"/>
            <a:ext cx="491627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5326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" name="Picture 4" descr="Graphical user interface&#10;&#10;Description automatically generated">
            <a:extLst>
              <a:ext uri="{FF2B5EF4-FFF2-40B4-BE49-F238E27FC236}">
                <a16:creationId xmlns:a16="http://schemas.microsoft.com/office/drawing/2014/main" id="{2E7E2294-C9C3-DD4A-8090-EF7DD51406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4415" y="0"/>
            <a:ext cx="459516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5326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22B7A8AB-37E3-8047-A2B9-41C9413CA9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6013" y="0"/>
            <a:ext cx="485197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5326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" name="Picture 4" descr="Table&#10;&#10;Description automatically generated">
            <a:extLst>
              <a:ext uri="{FF2B5EF4-FFF2-40B4-BE49-F238E27FC236}">
                <a16:creationId xmlns:a16="http://schemas.microsoft.com/office/drawing/2014/main" id="{95DCBD77-6A48-7B4E-9D2B-0C6C25C6F2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6013" y="0"/>
            <a:ext cx="485197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5326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" name="Picture 4" descr="Table&#10;&#10;Description automatically generated">
            <a:extLst>
              <a:ext uri="{FF2B5EF4-FFF2-40B4-BE49-F238E27FC236}">
                <a16:creationId xmlns:a16="http://schemas.microsoft.com/office/drawing/2014/main" id="{4D21D52B-7032-694E-B2D2-68C50B80F4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6013" y="0"/>
            <a:ext cx="485197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5326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" name="Picture 4" descr="Text, letter&#10;&#10;Description automatically generated">
            <a:extLst>
              <a:ext uri="{FF2B5EF4-FFF2-40B4-BE49-F238E27FC236}">
                <a16:creationId xmlns:a16="http://schemas.microsoft.com/office/drawing/2014/main" id="{D8837588-9DD8-034F-A5BC-16D8EB8B7F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930" y="0"/>
            <a:ext cx="52381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5326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" name="Picture 4" descr="Text&#10;&#10;Description automatically generated">
            <a:extLst>
              <a:ext uri="{FF2B5EF4-FFF2-40B4-BE49-F238E27FC236}">
                <a16:creationId xmlns:a16="http://schemas.microsoft.com/office/drawing/2014/main" id="{DB0D828C-A9FC-3B42-9071-35478A1493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7566" y="0"/>
            <a:ext cx="452886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5326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" name="Picture 4" descr="Text&#10;&#10;Description automatically generated">
            <a:extLst>
              <a:ext uri="{FF2B5EF4-FFF2-40B4-BE49-F238E27FC236}">
                <a16:creationId xmlns:a16="http://schemas.microsoft.com/office/drawing/2014/main" id="{771F1F5C-7502-F348-B39E-3A09187F61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6013" y="0"/>
            <a:ext cx="485197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5326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" name="Picture 4" descr="Text, letter&#10;&#10;Description automatically generated">
            <a:extLst>
              <a:ext uri="{FF2B5EF4-FFF2-40B4-BE49-F238E27FC236}">
                <a16:creationId xmlns:a16="http://schemas.microsoft.com/office/drawing/2014/main" id="{BE78B97F-B696-B84D-AC68-E7F2516F7D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8894" y="0"/>
            <a:ext cx="4846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5326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" name="Picture 4" descr="Text&#10;&#10;Description automatically generated">
            <a:extLst>
              <a:ext uri="{FF2B5EF4-FFF2-40B4-BE49-F238E27FC236}">
                <a16:creationId xmlns:a16="http://schemas.microsoft.com/office/drawing/2014/main" id="{3F8C6772-6957-364E-ADF7-29655C5BAB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6013" y="0"/>
            <a:ext cx="485197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53261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1</Words>
  <Application>Microsoft Macintosh PowerPoint</Application>
  <PresentationFormat>On-screen Show (4:3)</PresentationFormat>
  <Paragraphs>1</Paragraphs>
  <Slides>16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9" baseType="lpstr">
      <vt:lpstr>Arial</vt:lpstr>
      <vt:lpstr>Calibri</vt:lpstr>
      <vt:lpstr>Tema de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Safeliz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Ruben Ferreira</dc:creator>
  <cp:lastModifiedBy>Mario Martinelli</cp:lastModifiedBy>
  <cp:revision>10</cp:revision>
  <dcterms:created xsi:type="dcterms:W3CDTF">2016-04-21T14:16:19Z</dcterms:created>
  <dcterms:modified xsi:type="dcterms:W3CDTF">2021-07-13T10:18:42Z</dcterms:modified>
</cp:coreProperties>
</file>